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63" r:id="rId4"/>
    <p:sldId id="264"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A508F"/>
    <a:srgbClr val="E9FFFD"/>
    <a:srgbClr val="00979E"/>
    <a:srgbClr val="1184B4"/>
    <a:srgbClr val="482F94"/>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202F50A-4753-4A13-B1F0-80B423A9F866}" v="1" dt="2022-06-09T04:33:13.45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82" d="100"/>
          <a:sy n="82" d="100"/>
        </p:scale>
        <p:origin x="40" y="2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10"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FBE36-F371-4DDB-B8EF-DFF331BC978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D8F5E7B-B2DC-4160-8890-6B44ACE5154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8E44393-4E4C-4CF0-9E99-11C341A449F3}"/>
              </a:ext>
            </a:extLst>
          </p:cNvPr>
          <p:cNvSpPr>
            <a:spLocks noGrp="1"/>
          </p:cNvSpPr>
          <p:nvPr>
            <p:ph type="dt" sz="half" idx="10"/>
          </p:nvPr>
        </p:nvSpPr>
        <p:spPr/>
        <p:txBody>
          <a:bodyPr/>
          <a:lstStyle/>
          <a:p>
            <a:fld id="{FAEFF4C6-BD8C-45E8-A9A8-6F5C2E95CA37}" type="datetimeFigureOut">
              <a:rPr lang="en-GB" smtClean="0"/>
              <a:t>15/08/2022</a:t>
            </a:fld>
            <a:endParaRPr lang="en-GB"/>
          </a:p>
        </p:txBody>
      </p:sp>
      <p:sp>
        <p:nvSpPr>
          <p:cNvPr id="5" name="Footer Placeholder 4">
            <a:extLst>
              <a:ext uri="{FF2B5EF4-FFF2-40B4-BE49-F238E27FC236}">
                <a16:creationId xmlns:a16="http://schemas.microsoft.com/office/drawing/2014/main" id="{2F2CF881-D13A-4A99-97BA-CD3B938F11D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B36DFFB-5056-4CCE-9570-229A631A0681}"/>
              </a:ext>
            </a:extLst>
          </p:cNvPr>
          <p:cNvSpPr>
            <a:spLocks noGrp="1"/>
          </p:cNvSpPr>
          <p:nvPr>
            <p:ph type="sldNum" sz="quarter" idx="12"/>
          </p:nvPr>
        </p:nvSpPr>
        <p:spPr/>
        <p:txBody>
          <a:bodyPr/>
          <a:lstStyle/>
          <a:p>
            <a:fld id="{9C753B29-3899-4268-9660-0C8AE5BC4E0B}" type="slidenum">
              <a:rPr lang="en-GB" smtClean="0"/>
              <a:t>‹#›</a:t>
            </a:fld>
            <a:endParaRPr lang="en-GB"/>
          </a:p>
        </p:txBody>
      </p:sp>
    </p:spTree>
    <p:extLst>
      <p:ext uri="{BB962C8B-B14F-4D97-AF65-F5344CB8AC3E}">
        <p14:creationId xmlns:p14="http://schemas.microsoft.com/office/powerpoint/2010/main" val="2001590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2D478-0EE5-48E9-84FE-039A7C2F824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D820041-92F1-40E4-BDE6-1F7AF6C6D3A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741340F-2ECE-4574-9317-4F223848FF5C}"/>
              </a:ext>
            </a:extLst>
          </p:cNvPr>
          <p:cNvSpPr>
            <a:spLocks noGrp="1"/>
          </p:cNvSpPr>
          <p:nvPr>
            <p:ph type="dt" sz="half" idx="10"/>
          </p:nvPr>
        </p:nvSpPr>
        <p:spPr/>
        <p:txBody>
          <a:bodyPr/>
          <a:lstStyle/>
          <a:p>
            <a:fld id="{FAEFF4C6-BD8C-45E8-A9A8-6F5C2E95CA37}" type="datetimeFigureOut">
              <a:rPr lang="en-GB" smtClean="0"/>
              <a:t>15/08/2022</a:t>
            </a:fld>
            <a:endParaRPr lang="en-GB"/>
          </a:p>
        </p:txBody>
      </p:sp>
      <p:sp>
        <p:nvSpPr>
          <p:cNvPr id="5" name="Footer Placeholder 4">
            <a:extLst>
              <a:ext uri="{FF2B5EF4-FFF2-40B4-BE49-F238E27FC236}">
                <a16:creationId xmlns:a16="http://schemas.microsoft.com/office/drawing/2014/main" id="{575100DC-AC17-496B-B639-A7478D7BE6A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766ABCE-A183-4CDB-8904-0387BE2E7849}"/>
              </a:ext>
            </a:extLst>
          </p:cNvPr>
          <p:cNvSpPr>
            <a:spLocks noGrp="1"/>
          </p:cNvSpPr>
          <p:nvPr>
            <p:ph type="sldNum" sz="quarter" idx="12"/>
          </p:nvPr>
        </p:nvSpPr>
        <p:spPr/>
        <p:txBody>
          <a:bodyPr/>
          <a:lstStyle/>
          <a:p>
            <a:fld id="{9C753B29-3899-4268-9660-0C8AE5BC4E0B}" type="slidenum">
              <a:rPr lang="en-GB" smtClean="0"/>
              <a:t>‹#›</a:t>
            </a:fld>
            <a:endParaRPr lang="en-GB"/>
          </a:p>
        </p:txBody>
      </p:sp>
    </p:spTree>
    <p:extLst>
      <p:ext uri="{BB962C8B-B14F-4D97-AF65-F5344CB8AC3E}">
        <p14:creationId xmlns:p14="http://schemas.microsoft.com/office/powerpoint/2010/main" val="3979809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E86822-A9BF-418F-B0D0-72AF5D3EED1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069ED1F-066F-413E-B5D0-12BC7C34C54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727E1F9-CA1A-41C1-9D3A-EDB75CC59023}"/>
              </a:ext>
            </a:extLst>
          </p:cNvPr>
          <p:cNvSpPr>
            <a:spLocks noGrp="1"/>
          </p:cNvSpPr>
          <p:nvPr>
            <p:ph type="dt" sz="half" idx="10"/>
          </p:nvPr>
        </p:nvSpPr>
        <p:spPr/>
        <p:txBody>
          <a:bodyPr/>
          <a:lstStyle/>
          <a:p>
            <a:fld id="{FAEFF4C6-BD8C-45E8-A9A8-6F5C2E95CA37}" type="datetimeFigureOut">
              <a:rPr lang="en-GB" smtClean="0"/>
              <a:t>15/08/2022</a:t>
            </a:fld>
            <a:endParaRPr lang="en-GB"/>
          </a:p>
        </p:txBody>
      </p:sp>
      <p:sp>
        <p:nvSpPr>
          <p:cNvPr id="5" name="Footer Placeholder 4">
            <a:extLst>
              <a:ext uri="{FF2B5EF4-FFF2-40B4-BE49-F238E27FC236}">
                <a16:creationId xmlns:a16="http://schemas.microsoft.com/office/drawing/2014/main" id="{B9D4727C-A0F5-4294-8BD1-5D359AF6DA2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F32E8D7-AA31-463E-B776-3F9A9A6DC7A4}"/>
              </a:ext>
            </a:extLst>
          </p:cNvPr>
          <p:cNvSpPr>
            <a:spLocks noGrp="1"/>
          </p:cNvSpPr>
          <p:nvPr>
            <p:ph type="sldNum" sz="quarter" idx="12"/>
          </p:nvPr>
        </p:nvSpPr>
        <p:spPr/>
        <p:txBody>
          <a:bodyPr/>
          <a:lstStyle/>
          <a:p>
            <a:fld id="{9C753B29-3899-4268-9660-0C8AE5BC4E0B}" type="slidenum">
              <a:rPr lang="en-GB" smtClean="0"/>
              <a:t>‹#›</a:t>
            </a:fld>
            <a:endParaRPr lang="en-GB"/>
          </a:p>
        </p:txBody>
      </p:sp>
    </p:spTree>
    <p:extLst>
      <p:ext uri="{BB962C8B-B14F-4D97-AF65-F5344CB8AC3E}">
        <p14:creationId xmlns:p14="http://schemas.microsoft.com/office/powerpoint/2010/main" val="1086164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8B90E-BFAA-4CD8-953B-C93FEE4E166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7CA6810-D2E5-4354-A30A-86089E1B120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10A9543-25ED-4519-97F2-C3D259559C09}"/>
              </a:ext>
            </a:extLst>
          </p:cNvPr>
          <p:cNvSpPr>
            <a:spLocks noGrp="1"/>
          </p:cNvSpPr>
          <p:nvPr>
            <p:ph type="dt" sz="half" idx="10"/>
          </p:nvPr>
        </p:nvSpPr>
        <p:spPr/>
        <p:txBody>
          <a:bodyPr/>
          <a:lstStyle/>
          <a:p>
            <a:fld id="{FAEFF4C6-BD8C-45E8-A9A8-6F5C2E95CA37}" type="datetimeFigureOut">
              <a:rPr lang="en-GB" smtClean="0"/>
              <a:t>15/08/2022</a:t>
            </a:fld>
            <a:endParaRPr lang="en-GB"/>
          </a:p>
        </p:txBody>
      </p:sp>
      <p:sp>
        <p:nvSpPr>
          <p:cNvPr id="5" name="Footer Placeholder 4">
            <a:extLst>
              <a:ext uri="{FF2B5EF4-FFF2-40B4-BE49-F238E27FC236}">
                <a16:creationId xmlns:a16="http://schemas.microsoft.com/office/drawing/2014/main" id="{43B882A1-15D7-4F00-8D12-A76B49F56DF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633D39A-1DDD-4298-B381-8FCF601113E3}"/>
              </a:ext>
            </a:extLst>
          </p:cNvPr>
          <p:cNvSpPr>
            <a:spLocks noGrp="1"/>
          </p:cNvSpPr>
          <p:nvPr>
            <p:ph type="sldNum" sz="quarter" idx="12"/>
          </p:nvPr>
        </p:nvSpPr>
        <p:spPr/>
        <p:txBody>
          <a:bodyPr/>
          <a:lstStyle/>
          <a:p>
            <a:fld id="{9C753B29-3899-4268-9660-0C8AE5BC4E0B}" type="slidenum">
              <a:rPr lang="en-GB" smtClean="0"/>
              <a:t>‹#›</a:t>
            </a:fld>
            <a:endParaRPr lang="en-GB"/>
          </a:p>
        </p:txBody>
      </p:sp>
    </p:spTree>
    <p:extLst>
      <p:ext uri="{BB962C8B-B14F-4D97-AF65-F5344CB8AC3E}">
        <p14:creationId xmlns:p14="http://schemas.microsoft.com/office/powerpoint/2010/main" val="22366878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8BBF9-F569-46BD-8C0C-49D70AD1840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B1DAAA9-ED72-4364-885A-BA1A8DDE05A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A10104E-62F4-4748-8B4C-92A33442E2DF}"/>
              </a:ext>
            </a:extLst>
          </p:cNvPr>
          <p:cNvSpPr>
            <a:spLocks noGrp="1"/>
          </p:cNvSpPr>
          <p:nvPr>
            <p:ph type="dt" sz="half" idx="10"/>
          </p:nvPr>
        </p:nvSpPr>
        <p:spPr/>
        <p:txBody>
          <a:bodyPr/>
          <a:lstStyle/>
          <a:p>
            <a:fld id="{FAEFF4C6-BD8C-45E8-A9A8-6F5C2E95CA37}" type="datetimeFigureOut">
              <a:rPr lang="en-GB" smtClean="0"/>
              <a:t>15/08/2022</a:t>
            </a:fld>
            <a:endParaRPr lang="en-GB"/>
          </a:p>
        </p:txBody>
      </p:sp>
      <p:sp>
        <p:nvSpPr>
          <p:cNvPr id="5" name="Footer Placeholder 4">
            <a:extLst>
              <a:ext uri="{FF2B5EF4-FFF2-40B4-BE49-F238E27FC236}">
                <a16:creationId xmlns:a16="http://schemas.microsoft.com/office/drawing/2014/main" id="{3E588899-CB5A-4D7F-A6A4-ED7784D2A8F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6002692-9627-445C-AF2E-CB1C6644E8E8}"/>
              </a:ext>
            </a:extLst>
          </p:cNvPr>
          <p:cNvSpPr>
            <a:spLocks noGrp="1"/>
          </p:cNvSpPr>
          <p:nvPr>
            <p:ph type="sldNum" sz="quarter" idx="12"/>
          </p:nvPr>
        </p:nvSpPr>
        <p:spPr/>
        <p:txBody>
          <a:bodyPr/>
          <a:lstStyle/>
          <a:p>
            <a:fld id="{9C753B29-3899-4268-9660-0C8AE5BC4E0B}" type="slidenum">
              <a:rPr lang="en-GB" smtClean="0"/>
              <a:t>‹#›</a:t>
            </a:fld>
            <a:endParaRPr lang="en-GB"/>
          </a:p>
        </p:txBody>
      </p:sp>
    </p:spTree>
    <p:extLst>
      <p:ext uri="{BB962C8B-B14F-4D97-AF65-F5344CB8AC3E}">
        <p14:creationId xmlns:p14="http://schemas.microsoft.com/office/powerpoint/2010/main" val="3163085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38FEE-0BFB-4E21-A108-B8C29315200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0863A15-DA53-4239-B64D-835260FF011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713D217-1CD2-4346-9783-5DF14BD8291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4A60780-B96E-4E6B-93FC-D270E1E445D6}"/>
              </a:ext>
            </a:extLst>
          </p:cNvPr>
          <p:cNvSpPr>
            <a:spLocks noGrp="1"/>
          </p:cNvSpPr>
          <p:nvPr>
            <p:ph type="dt" sz="half" idx="10"/>
          </p:nvPr>
        </p:nvSpPr>
        <p:spPr/>
        <p:txBody>
          <a:bodyPr/>
          <a:lstStyle/>
          <a:p>
            <a:fld id="{FAEFF4C6-BD8C-45E8-A9A8-6F5C2E95CA37}" type="datetimeFigureOut">
              <a:rPr lang="en-GB" smtClean="0"/>
              <a:t>15/08/2022</a:t>
            </a:fld>
            <a:endParaRPr lang="en-GB"/>
          </a:p>
        </p:txBody>
      </p:sp>
      <p:sp>
        <p:nvSpPr>
          <p:cNvPr id="6" name="Footer Placeholder 5">
            <a:extLst>
              <a:ext uri="{FF2B5EF4-FFF2-40B4-BE49-F238E27FC236}">
                <a16:creationId xmlns:a16="http://schemas.microsoft.com/office/drawing/2014/main" id="{0D4DD2E9-57DC-484C-98B6-3C675BCB8A1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59BB9F3-2B67-4D0C-A527-77DEB77B4801}"/>
              </a:ext>
            </a:extLst>
          </p:cNvPr>
          <p:cNvSpPr>
            <a:spLocks noGrp="1"/>
          </p:cNvSpPr>
          <p:nvPr>
            <p:ph type="sldNum" sz="quarter" idx="12"/>
          </p:nvPr>
        </p:nvSpPr>
        <p:spPr/>
        <p:txBody>
          <a:bodyPr/>
          <a:lstStyle/>
          <a:p>
            <a:fld id="{9C753B29-3899-4268-9660-0C8AE5BC4E0B}" type="slidenum">
              <a:rPr lang="en-GB" smtClean="0"/>
              <a:t>‹#›</a:t>
            </a:fld>
            <a:endParaRPr lang="en-GB"/>
          </a:p>
        </p:txBody>
      </p:sp>
    </p:spTree>
    <p:extLst>
      <p:ext uri="{BB962C8B-B14F-4D97-AF65-F5344CB8AC3E}">
        <p14:creationId xmlns:p14="http://schemas.microsoft.com/office/powerpoint/2010/main" val="36991400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77A9B-2EDC-434F-8BED-55135B6F374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6718E8F-585A-4CE7-8FDC-24915C47B7C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588C999-2A20-40E7-9769-F9A36D66DAA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2C93958-0C8D-4176-B8DB-E44B4544CE6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C37550C-BF20-419B-A444-5F1B94E6216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70EAB7B-5742-42A9-AE1E-D6140DE2AD9B}"/>
              </a:ext>
            </a:extLst>
          </p:cNvPr>
          <p:cNvSpPr>
            <a:spLocks noGrp="1"/>
          </p:cNvSpPr>
          <p:nvPr>
            <p:ph type="dt" sz="half" idx="10"/>
          </p:nvPr>
        </p:nvSpPr>
        <p:spPr/>
        <p:txBody>
          <a:bodyPr/>
          <a:lstStyle/>
          <a:p>
            <a:fld id="{FAEFF4C6-BD8C-45E8-A9A8-6F5C2E95CA37}" type="datetimeFigureOut">
              <a:rPr lang="en-GB" smtClean="0"/>
              <a:t>15/08/2022</a:t>
            </a:fld>
            <a:endParaRPr lang="en-GB"/>
          </a:p>
        </p:txBody>
      </p:sp>
      <p:sp>
        <p:nvSpPr>
          <p:cNvPr id="8" name="Footer Placeholder 7">
            <a:extLst>
              <a:ext uri="{FF2B5EF4-FFF2-40B4-BE49-F238E27FC236}">
                <a16:creationId xmlns:a16="http://schemas.microsoft.com/office/drawing/2014/main" id="{79CFCE16-72D2-44A9-83BD-1BC55FA0F9D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6FC7812-636D-4D66-B1E8-A876A1F8BEDC}"/>
              </a:ext>
            </a:extLst>
          </p:cNvPr>
          <p:cNvSpPr>
            <a:spLocks noGrp="1"/>
          </p:cNvSpPr>
          <p:nvPr>
            <p:ph type="sldNum" sz="quarter" idx="12"/>
          </p:nvPr>
        </p:nvSpPr>
        <p:spPr/>
        <p:txBody>
          <a:bodyPr/>
          <a:lstStyle/>
          <a:p>
            <a:fld id="{9C753B29-3899-4268-9660-0C8AE5BC4E0B}" type="slidenum">
              <a:rPr lang="en-GB" smtClean="0"/>
              <a:t>‹#›</a:t>
            </a:fld>
            <a:endParaRPr lang="en-GB"/>
          </a:p>
        </p:txBody>
      </p:sp>
    </p:spTree>
    <p:extLst>
      <p:ext uri="{BB962C8B-B14F-4D97-AF65-F5344CB8AC3E}">
        <p14:creationId xmlns:p14="http://schemas.microsoft.com/office/powerpoint/2010/main" val="16046101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C98D3-8DEC-4D2D-B432-B9F26C095A2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75573F3-EAE6-4876-AB1F-9B0B13EC5605}"/>
              </a:ext>
            </a:extLst>
          </p:cNvPr>
          <p:cNvSpPr>
            <a:spLocks noGrp="1"/>
          </p:cNvSpPr>
          <p:nvPr>
            <p:ph type="dt" sz="half" idx="10"/>
          </p:nvPr>
        </p:nvSpPr>
        <p:spPr/>
        <p:txBody>
          <a:bodyPr/>
          <a:lstStyle/>
          <a:p>
            <a:fld id="{FAEFF4C6-BD8C-45E8-A9A8-6F5C2E95CA37}" type="datetimeFigureOut">
              <a:rPr lang="en-GB" smtClean="0"/>
              <a:t>15/08/2022</a:t>
            </a:fld>
            <a:endParaRPr lang="en-GB"/>
          </a:p>
        </p:txBody>
      </p:sp>
      <p:sp>
        <p:nvSpPr>
          <p:cNvPr id="4" name="Footer Placeholder 3">
            <a:extLst>
              <a:ext uri="{FF2B5EF4-FFF2-40B4-BE49-F238E27FC236}">
                <a16:creationId xmlns:a16="http://schemas.microsoft.com/office/drawing/2014/main" id="{F34DF08F-FA78-445E-AA96-B98A168B1FA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A43FF98-6871-4445-B042-B795CE19001A}"/>
              </a:ext>
            </a:extLst>
          </p:cNvPr>
          <p:cNvSpPr>
            <a:spLocks noGrp="1"/>
          </p:cNvSpPr>
          <p:nvPr>
            <p:ph type="sldNum" sz="quarter" idx="12"/>
          </p:nvPr>
        </p:nvSpPr>
        <p:spPr/>
        <p:txBody>
          <a:bodyPr/>
          <a:lstStyle/>
          <a:p>
            <a:fld id="{9C753B29-3899-4268-9660-0C8AE5BC4E0B}" type="slidenum">
              <a:rPr lang="en-GB" smtClean="0"/>
              <a:t>‹#›</a:t>
            </a:fld>
            <a:endParaRPr lang="en-GB"/>
          </a:p>
        </p:txBody>
      </p:sp>
    </p:spTree>
    <p:extLst>
      <p:ext uri="{BB962C8B-B14F-4D97-AF65-F5344CB8AC3E}">
        <p14:creationId xmlns:p14="http://schemas.microsoft.com/office/powerpoint/2010/main" val="12355025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76D759-C4EE-4AE8-8397-B8EBDB8E5C30}"/>
              </a:ext>
            </a:extLst>
          </p:cNvPr>
          <p:cNvSpPr>
            <a:spLocks noGrp="1"/>
          </p:cNvSpPr>
          <p:nvPr>
            <p:ph type="dt" sz="half" idx="10"/>
          </p:nvPr>
        </p:nvSpPr>
        <p:spPr/>
        <p:txBody>
          <a:bodyPr/>
          <a:lstStyle/>
          <a:p>
            <a:fld id="{FAEFF4C6-BD8C-45E8-A9A8-6F5C2E95CA37}" type="datetimeFigureOut">
              <a:rPr lang="en-GB" smtClean="0"/>
              <a:t>15/08/2022</a:t>
            </a:fld>
            <a:endParaRPr lang="en-GB"/>
          </a:p>
        </p:txBody>
      </p:sp>
      <p:sp>
        <p:nvSpPr>
          <p:cNvPr id="3" name="Footer Placeholder 2">
            <a:extLst>
              <a:ext uri="{FF2B5EF4-FFF2-40B4-BE49-F238E27FC236}">
                <a16:creationId xmlns:a16="http://schemas.microsoft.com/office/drawing/2014/main" id="{CE62B64E-D26B-49F6-BFC5-FCCBC8DB84C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886FCB0-AAEF-40D1-8836-7C88DFA9F4D1}"/>
              </a:ext>
            </a:extLst>
          </p:cNvPr>
          <p:cNvSpPr>
            <a:spLocks noGrp="1"/>
          </p:cNvSpPr>
          <p:nvPr>
            <p:ph type="sldNum" sz="quarter" idx="12"/>
          </p:nvPr>
        </p:nvSpPr>
        <p:spPr/>
        <p:txBody>
          <a:bodyPr/>
          <a:lstStyle/>
          <a:p>
            <a:fld id="{9C753B29-3899-4268-9660-0C8AE5BC4E0B}" type="slidenum">
              <a:rPr lang="en-GB" smtClean="0"/>
              <a:t>‹#›</a:t>
            </a:fld>
            <a:endParaRPr lang="en-GB"/>
          </a:p>
        </p:txBody>
      </p:sp>
    </p:spTree>
    <p:extLst>
      <p:ext uri="{BB962C8B-B14F-4D97-AF65-F5344CB8AC3E}">
        <p14:creationId xmlns:p14="http://schemas.microsoft.com/office/powerpoint/2010/main" val="2346646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646DA-DA57-42C9-B926-DA5866EE88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F787CDD-140E-406A-AB9E-53707D93EAB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4A37BD8-8435-40CE-A567-61673677A4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0EE95F1-B270-4069-81C6-E77101D0B98F}"/>
              </a:ext>
            </a:extLst>
          </p:cNvPr>
          <p:cNvSpPr>
            <a:spLocks noGrp="1"/>
          </p:cNvSpPr>
          <p:nvPr>
            <p:ph type="dt" sz="half" idx="10"/>
          </p:nvPr>
        </p:nvSpPr>
        <p:spPr/>
        <p:txBody>
          <a:bodyPr/>
          <a:lstStyle/>
          <a:p>
            <a:fld id="{FAEFF4C6-BD8C-45E8-A9A8-6F5C2E95CA37}" type="datetimeFigureOut">
              <a:rPr lang="en-GB" smtClean="0"/>
              <a:t>15/08/2022</a:t>
            </a:fld>
            <a:endParaRPr lang="en-GB"/>
          </a:p>
        </p:txBody>
      </p:sp>
      <p:sp>
        <p:nvSpPr>
          <p:cNvPr id="6" name="Footer Placeholder 5">
            <a:extLst>
              <a:ext uri="{FF2B5EF4-FFF2-40B4-BE49-F238E27FC236}">
                <a16:creationId xmlns:a16="http://schemas.microsoft.com/office/drawing/2014/main" id="{863A4ECB-E230-488B-A055-117CEFE9FC1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F3D49FF-3426-48D7-B959-D46F78066A4B}"/>
              </a:ext>
            </a:extLst>
          </p:cNvPr>
          <p:cNvSpPr>
            <a:spLocks noGrp="1"/>
          </p:cNvSpPr>
          <p:nvPr>
            <p:ph type="sldNum" sz="quarter" idx="12"/>
          </p:nvPr>
        </p:nvSpPr>
        <p:spPr/>
        <p:txBody>
          <a:bodyPr/>
          <a:lstStyle/>
          <a:p>
            <a:fld id="{9C753B29-3899-4268-9660-0C8AE5BC4E0B}" type="slidenum">
              <a:rPr lang="en-GB" smtClean="0"/>
              <a:t>‹#›</a:t>
            </a:fld>
            <a:endParaRPr lang="en-GB"/>
          </a:p>
        </p:txBody>
      </p:sp>
    </p:spTree>
    <p:extLst>
      <p:ext uri="{BB962C8B-B14F-4D97-AF65-F5344CB8AC3E}">
        <p14:creationId xmlns:p14="http://schemas.microsoft.com/office/powerpoint/2010/main" val="1938837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7D863-E45E-4834-BA1F-90A05D5C94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B1B456F-FE3C-4F21-AD97-6125900844D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FC01FE9-0AE8-4477-877F-9F1FCD8B32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F139ED1-8439-41CE-9F0E-07C46D69B7BB}"/>
              </a:ext>
            </a:extLst>
          </p:cNvPr>
          <p:cNvSpPr>
            <a:spLocks noGrp="1"/>
          </p:cNvSpPr>
          <p:nvPr>
            <p:ph type="dt" sz="half" idx="10"/>
          </p:nvPr>
        </p:nvSpPr>
        <p:spPr/>
        <p:txBody>
          <a:bodyPr/>
          <a:lstStyle/>
          <a:p>
            <a:fld id="{FAEFF4C6-BD8C-45E8-A9A8-6F5C2E95CA37}" type="datetimeFigureOut">
              <a:rPr lang="en-GB" smtClean="0"/>
              <a:t>15/08/2022</a:t>
            </a:fld>
            <a:endParaRPr lang="en-GB"/>
          </a:p>
        </p:txBody>
      </p:sp>
      <p:sp>
        <p:nvSpPr>
          <p:cNvPr id="6" name="Footer Placeholder 5">
            <a:extLst>
              <a:ext uri="{FF2B5EF4-FFF2-40B4-BE49-F238E27FC236}">
                <a16:creationId xmlns:a16="http://schemas.microsoft.com/office/drawing/2014/main" id="{AAF31C0A-4687-4BCB-A859-5AA5EEB747A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6EC1DAE-BE6F-4D91-88C0-DD5B45C3361A}"/>
              </a:ext>
            </a:extLst>
          </p:cNvPr>
          <p:cNvSpPr>
            <a:spLocks noGrp="1"/>
          </p:cNvSpPr>
          <p:nvPr>
            <p:ph type="sldNum" sz="quarter" idx="12"/>
          </p:nvPr>
        </p:nvSpPr>
        <p:spPr/>
        <p:txBody>
          <a:bodyPr/>
          <a:lstStyle/>
          <a:p>
            <a:fld id="{9C753B29-3899-4268-9660-0C8AE5BC4E0B}" type="slidenum">
              <a:rPr lang="en-GB" smtClean="0"/>
              <a:t>‹#›</a:t>
            </a:fld>
            <a:endParaRPr lang="en-GB"/>
          </a:p>
        </p:txBody>
      </p:sp>
    </p:spTree>
    <p:extLst>
      <p:ext uri="{BB962C8B-B14F-4D97-AF65-F5344CB8AC3E}">
        <p14:creationId xmlns:p14="http://schemas.microsoft.com/office/powerpoint/2010/main" val="14684982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E13664-9690-4D39-9E5A-0503A36D1F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E09035A-DDF3-47F5-A91E-937DC5C1B8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D3D3B87-AE9C-42C9-8043-5B551AE52E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EFF4C6-BD8C-45E8-A9A8-6F5C2E95CA37}" type="datetimeFigureOut">
              <a:rPr lang="en-GB" smtClean="0"/>
              <a:t>15/08/2022</a:t>
            </a:fld>
            <a:endParaRPr lang="en-GB"/>
          </a:p>
        </p:txBody>
      </p:sp>
      <p:sp>
        <p:nvSpPr>
          <p:cNvPr id="5" name="Footer Placeholder 4">
            <a:extLst>
              <a:ext uri="{FF2B5EF4-FFF2-40B4-BE49-F238E27FC236}">
                <a16:creationId xmlns:a16="http://schemas.microsoft.com/office/drawing/2014/main" id="{6601E8DB-673A-40C6-B459-743C824E1A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F248CF2-8AAA-4232-823A-18D6D6FA3D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753B29-3899-4268-9660-0C8AE5BC4E0B}" type="slidenum">
              <a:rPr lang="en-GB" smtClean="0"/>
              <a:t>‹#›</a:t>
            </a:fld>
            <a:endParaRPr lang="en-GB"/>
          </a:p>
        </p:txBody>
      </p:sp>
    </p:spTree>
    <p:extLst>
      <p:ext uri="{BB962C8B-B14F-4D97-AF65-F5344CB8AC3E}">
        <p14:creationId xmlns:p14="http://schemas.microsoft.com/office/powerpoint/2010/main" val="20103472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0F63361-A290-430D-BD58-B587DB7D0B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14583158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9FFFD"/>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657C9-DFD7-48C8-9866-0296EEF8CF2F}"/>
              </a:ext>
            </a:extLst>
          </p:cNvPr>
          <p:cNvSpPr>
            <a:spLocks noGrp="1"/>
          </p:cNvSpPr>
          <p:nvPr>
            <p:ph type="title"/>
          </p:nvPr>
        </p:nvSpPr>
        <p:spPr>
          <a:xfrm>
            <a:off x="115186" y="595423"/>
            <a:ext cx="10515600" cy="1240927"/>
          </a:xfrm>
        </p:spPr>
        <p:txBody>
          <a:bodyPr>
            <a:normAutofit fontScale="90000"/>
          </a:bodyPr>
          <a:lstStyle/>
          <a:p>
            <a:pPr algn="ctr">
              <a:lnSpc>
                <a:spcPct val="100000"/>
              </a:lnSpc>
            </a:pPr>
            <a:r>
              <a:rPr lang="en-GB" b="1" dirty="0">
                <a:solidFill>
                  <a:srgbClr val="482F94"/>
                </a:solidFill>
                <a:latin typeface="Calibri" panose="020F0502020204030204" pitchFamily="34" charset="0"/>
              </a:rPr>
              <a:t>Learning and Knowing – Sharing our knowledge</a:t>
            </a:r>
            <a:br>
              <a:rPr lang="en-GB" sz="2800" b="1" dirty="0">
                <a:solidFill>
                  <a:srgbClr val="482F94"/>
                </a:solidFill>
                <a:latin typeface="Calibri" panose="020F0502020204030204" pitchFamily="34" charset="0"/>
              </a:rPr>
            </a:br>
            <a:r>
              <a:rPr lang="en-GB" sz="2800" b="1" dirty="0">
                <a:solidFill>
                  <a:srgbClr val="482F94"/>
                </a:solidFill>
                <a:latin typeface="Calibri" panose="020F0502020204030204" pitchFamily="34" charset="0"/>
              </a:rPr>
              <a:t>The aim of this half term is for students to develop confidence to extend their existing knowledge and advance the knowledge of their peers.</a:t>
            </a:r>
            <a:br>
              <a:rPr lang="en-GB" dirty="0"/>
            </a:br>
            <a:endParaRPr lang="en-GB" sz="2200" dirty="0">
              <a:solidFill>
                <a:srgbClr val="AA508F"/>
              </a:solidFill>
              <a:latin typeface="Calibri" panose="020F0502020204030204" pitchFamily="34" charset="0"/>
            </a:endParaRPr>
          </a:p>
        </p:txBody>
      </p:sp>
      <p:sp>
        <p:nvSpPr>
          <p:cNvPr id="3" name="Content Placeholder 2">
            <a:extLst>
              <a:ext uri="{FF2B5EF4-FFF2-40B4-BE49-F238E27FC236}">
                <a16:creationId xmlns:a16="http://schemas.microsoft.com/office/drawing/2014/main" id="{22D6DFB0-1AD1-444F-9044-4FEEDCC1D675}"/>
              </a:ext>
            </a:extLst>
          </p:cNvPr>
          <p:cNvSpPr>
            <a:spLocks noGrp="1"/>
          </p:cNvSpPr>
          <p:nvPr>
            <p:ph idx="1"/>
          </p:nvPr>
        </p:nvSpPr>
        <p:spPr>
          <a:xfrm>
            <a:off x="921488" y="2123890"/>
            <a:ext cx="10515600" cy="4351338"/>
          </a:xfrm>
        </p:spPr>
        <p:txBody>
          <a:bodyPr>
            <a:normAutofit fontScale="92500" lnSpcReduction="20000"/>
          </a:bodyPr>
          <a:lstStyle/>
          <a:p>
            <a:pPr marL="0" indent="0">
              <a:buNone/>
            </a:pPr>
            <a:r>
              <a:rPr lang="en-GB" dirty="0"/>
              <a:t>The students in groups are to share their knowledge of a chosen subject topic with the tutor group.</a:t>
            </a:r>
          </a:p>
          <a:p>
            <a:r>
              <a:rPr lang="en-GB" dirty="0"/>
              <a:t>Each group is to choose a topic from what they have learnt in class this academic year.</a:t>
            </a:r>
          </a:p>
          <a:p>
            <a:r>
              <a:rPr lang="en-GB" dirty="0"/>
              <a:t>The topic can be from any subject.</a:t>
            </a:r>
          </a:p>
          <a:p>
            <a:r>
              <a:rPr lang="en-GB" dirty="0"/>
              <a:t>I suggest that groups choose a topic most group member feel they have knowledge of.</a:t>
            </a:r>
          </a:p>
          <a:p>
            <a:r>
              <a:rPr lang="en-GB" dirty="0"/>
              <a:t>Each group’s task is share their knowledge and it is desirable for each group to include new knowledge on the topic. </a:t>
            </a:r>
          </a:p>
          <a:p>
            <a:r>
              <a:rPr lang="en-GB" dirty="0"/>
              <a:t>The task of the rest of the tutor group is to challenge the knowledge being shared, to ask questions and to seek clarification of the knowledge that groups share.</a:t>
            </a:r>
          </a:p>
          <a:p>
            <a:pPr marL="0" indent="0">
              <a:buNone/>
            </a:pPr>
            <a:endParaRPr lang="en-GB" dirty="0"/>
          </a:p>
        </p:txBody>
      </p:sp>
      <p:pic>
        <p:nvPicPr>
          <p:cNvPr id="5" name="Picture 4">
            <a:extLst>
              <a:ext uri="{FF2B5EF4-FFF2-40B4-BE49-F238E27FC236}">
                <a16:creationId xmlns:a16="http://schemas.microsoft.com/office/drawing/2014/main" id="{025D1C22-1E27-4578-A01D-FF7FA60A0B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31281" y="6082748"/>
            <a:ext cx="1727232" cy="971568"/>
          </a:xfrm>
          <a:prstGeom prst="rect">
            <a:avLst/>
          </a:prstGeom>
        </p:spPr>
      </p:pic>
    </p:spTree>
    <p:extLst>
      <p:ext uri="{BB962C8B-B14F-4D97-AF65-F5344CB8AC3E}">
        <p14:creationId xmlns:p14="http://schemas.microsoft.com/office/powerpoint/2010/main" val="38885476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9FFFD"/>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657C9-DFD7-48C8-9866-0296EEF8CF2F}"/>
              </a:ext>
            </a:extLst>
          </p:cNvPr>
          <p:cNvSpPr>
            <a:spLocks noGrp="1"/>
          </p:cNvSpPr>
          <p:nvPr>
            <p:ph type="title"/>
          </p:nvPr>
        </p:nvSpPr>
        <p:spPr>
          <a:xfrm>
            <a:off x="115186" y="595423"/>
            <a:ext cx="10515600" cy="1240927"/>
          </a:xfrm>
        </p:spPr>
        <p:txBody>
          <a:bodyPr>
            <a:normAutofit fontScale="90000"/>
          </a:bodyPr>
          <a:lstStyle/>
          <a:p>
            <a:pPr algn="ctr">
              <a:lnSpc>
                <a:spcPct val="100000"/>
              </a:lnSpc>
            </a:pPr>
            <a:r>
              <a:rPr lang="en-GB" sz="2800" b="1" dirty="0">
                <a:solidFill>
                  <a:srgbClr val="482F94"/>
                </a:solidFill>
                <a:latin typeface="Calibri" panose="020F0502020204030204" pitchFamily="34" charset="0"/>
              </a:rPr>
              <a:t>Learning and Knowing – Sharing our knowledge</a:t>
            </a:r>
            <a:br>
              <a:rPr lang="en-GB" sz="2800" b="1" dirty="0">
                <a:solidFill>
                  <a:srgbClr val="482F94"/>
                </a:solidFill>
                <a:latin typeface="Calibri" panose="020F0502020204030204" pitchFamily="34" charset="0"/>
              </a:rPr>
            </a:br>
            <a:r>
              <a:rPr lang="en-GB" sz="2800" b="1" dirty="0">
                <a:solidFill>
                  <a:srgbClr val="482F94"/>
                </a:solidFill>
                <a:latin typeface="Calibri" panose="020F0502020204030204" pitchFamily="34" charset="0"/>
              </a:rPr>
              <a:t>The aim of this half term is for students to develop the confidence to extend their existing knowledge and advance the knowledge of their peers.</a:t>
            </a:r>
            <a:br>
              <a:rPr lang="en-GB" sz="2800" dirty="0"/>
            </a:br>
            <a:r>
              <a:rPr lang="en-GB" sz="2800" dirty="0"/>
              <a:t>Today’s task …</a:t>
            </a:r>
            <a:br>
              <a:rPr lang="en-GB" dirty="0"/>
            </a:br>
            <a:endParaRPr lang="en-GB" sz="2200" dirty="0">
              <a:solidFill>
                <a:srgbClr val="AA508F"/>
              </a:solidFill>
              <a:latin typeface="Calibri" panose="020F0502020204030204" pitchFamily="34" charset="0"/>
            </a:endParaRPr>
          </a:p>
        </p:txBody>
      </p:sp>
      <p:sp>
        <p:nvSpPr>
          <p:cNvPr id="3" name="Content Placeholder 2">
            <a:extLst>
              <a:ext uri="{FF2B5EF4-FFF2-40B4-BE49-F238E27FC236}">
                <a16:creationId xmlns:a16="http://schemas.microsoft.com/office/drawing/2014/main" id="{22D6DFB0-1AD1-444F-9044-4FEEDCC1D675}"/>
              </a:ext>
            </a:extLst>
          </p:cNvPr>
          <p:cNvSpPr>
            <a:spLocks noGrp="1"/>
          </p:cNvSpPr>
          <p:nvPr>
            <p:ph idx="1"/>
          </p:nvPr>
        </p:nvSpPr>
        <p:spPr>
          <a:xfrm>
            <a:off x="712381" y="1836350"/>
            <a:ext cx="10515600" cy="4869712"/>
          </a:xfrm>
        </p:spPr>
        <p:txBody>
          <a:bodyPr>
            <a:normAutofit fontScale="77500" lnSpcReduction="20000"/>
          </a:bodyPr>
          <a:lstStyle/>
          <a:p>
            <a:pPr marL="514350" lvl="0" indent="-514350">
              <a:buFont typeface="+mj-lt"/>
              <a:buAutoNum type="arabicPeriod"/>
            </a:pPr>
            <a:r>
              <a:rPr lang="en-GB" sz="2900" dirty="0"/>
              <a:t>Students should place themselves or be placed into 4 groups. There should be approximately 7/8 students in </a:t>
            </a:r>
            <a:r>
              <a:rPr lang="en-GB" sz="2900"/>
              <a:t>each group.</a:t>
            </a:r>
            <a:endParaRPr lang="en-GB" sz="2900" dirty="0"/>
          </a:p>
          <a:p>
            <a:pPr marL="514350" lvl="0" indent="-514350">
              <a:buFont typeface="+mj-lt"/>
              <a:buAutoNum type="arabicPeriod"/>
            </a:pPr>
            <a:r>
              <a:rPr lang="en-GB" sz="2900" dirty="0"/>
              <a:t>Each group should democratically, choose their preferred subject and their preferred topic within the subject.  </a:t>
            </a:r>
          </a:p>
          <a:p>
            <a:pPr marL="514350" lvl="0" indent="-514350">
              <a:buFont typeface="+mj-lt"/>
              <a:buAutoNum type="arabicPeriod"/>
            </a:pPr>
            <a:r>
              <a:rPr lang="en-GB" sz="2900" dirty="0"/>
              <a:t>Each group should choose their 2 group leaders. The responsibility of the group leaders is to consider, with the group, how they will share their knowledge with the class. (What is the important information about the topic?, How will I present this information in an interesting way? Will diagrams be needed? What activity will the rest of the tutor group be engaged in besides listening to me?).</a:t>
            </a:r>
          </a:p>
          <a:p>
            <a:pPr marL="514350" lvl="0" indent="-514350">
              <a:buFont typeface="+mj-lt"/>
              <a:buAutoNum type="arabicPeriod"/>
            </a:pPr>
            <a:r>
              <a:rPr lang="en-GB" sz="2900" dirty="0"/>
              <a:t>Within each group there are 4 further areas of responsibility.  Students should assign themselves to take on one of these responsibilities:</a:t>
            </a:r>
          </a:p>
          <a:p>
            <a:pPr marL="971550" lvl="1" indent="-514350">
              <a:buFont typeface="+mj-lt"/>
              <a:buAutoNum type="arabicPeriod"/>
            </a:pPr>
            <a:r>
              <a:rPr lang="en-GB" sz="2900" dirty="0"/>
              <a:t>Responsibility 1 – Present the topic to the class</a:t>
            </a:r>
          </a:p>
          <a:p>
            <a:pPr marL="971550" lvl="1" indent="-514350">
              <a:buFont typeface="+mj-lt"/>
              <a:buAutoNum type="arabicPeriod"/>
            </a:pPr>
            <a:r>
              <a:rPr lang="en-GB" sz="2900" dirty="0"/>
              <a:t>Responsibility 2 – Produce the power point for the lesson</a:t>
            </a:r>
          </a:p>
          <a:p>
            <a:pPr marL="971550" lvl="1" indent="-514350">
              <a:buFont typeface="+mj-lt"/>
              <a:buAutoNum type="arabicPeriod"/>
            </a:pPr>
            <a:r>
              <a:rPr lang="en-GB" sz="2900" dirty="0"/>
              <a:t>Responsibility 3 – Produce information for 5 flash cards (identify 5 key knowledge points) </a:t>
            </a:r>
          </a:p>
          <a:p>
            <a:pPr marL="971550" lvl="1" indent="-514350">
              <a:buFont typeface="+mj-lt"/>
              <a:buAutoNum type="arabicPeriod"/>
            </a:pPr>
            <a:r>
              <a:rPr lang="en-GB" sz="2900" dirty="0"/>
              <a:t>Responsibility 4 – produce the learning activity for the class.</a:t>
            </a:r>
          </a:p>
          <a:p>
            <a:pPr marL="0" indent="0">
              <a:buNone/>
            </a:pPr>
            <a:endParaRPr lang="en-GB" dirty="0"/>
          </a:p>
        </p:txBody>
      </p:sp>
      <p:pic>
        <p:nvPicPr>
          <p:cNvPr id="5" name="Picture 4">
            <a:extLst>
              <a:ext uri="{FF2B5EF4-FFF2-40B4-BE49-F238E27FC236}">
                <a16:creationId xmlns:a16="http://schemas.microsoft.com/office/drawing/2014/main" id="{025D1C22-1E27-4578-A01D-FF7FA60A0B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63963" y="1"/>
            <a:ext cx="1928037" cy="999460"/>
          </a:xfrm>
          <a:prstGeom prst="rect">
            <a:avLst/>
          </a:prstGeom>
        </p:spPr>
      </p:pic>
    </p:spTree>
    <p:extLst>
      <p:ext uri="{BB962C8B-B14F-4D97-AF65-F5344CB8AC3E}">
        <p14:creationId xmlns:p14="http://schemas.microsoft.com/office/powerpoint/2010/main" val="42885718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9FFFD"/>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657C9-DFD7-48C8-9866-0296EEF8CF2F}"/>
              </a:ext>
            </a:extLst>
          </p:cNvPr>
          <p:cNvSpPr>
            <a:spLocks noGrp="1"/>
          </p:cNvSpPr>
          <p:nvPr>
            <p:ph type="title"/>
          </p:nvPr>
        </p:nvSpPr>
        <p:spPr>
          <a:xfrm>
            <a:off x="115186" y="595423"/>
            <a:ext cx="10515600" cy="1240927"/>
          </a:xfrm>
        </p:spPr>
        <p:txBody>
          <a:bodyPr>
            <a:normAutofit fontScale="90000"/>
          </a:bodyPr>
          <a:lstStyle/>
          <a:p>
            <a:pPr algn="ctr">
              <a:lnSpc>
                <a:spcPct val="100000"/>
              </a:lnSpc>
            </a:pPr>
            <a:r>
              <a:rPr lang="en-GB" sz="2800" b="1" dirty="0">
                <a:solidFill>
                  <a:srgbClr val="482F94"/>
                </a:solidFill>
                <a:latin typeface="Calibri" panose="020F0502020204030204" pitchFamily="34" charset="0"/>
              </a:rPr>
              <a:t>Leaning and knowing – Sharing our knowledge</a:t>
            </a:r>
            <a:br>
              <a:rPr lang="en-GB" sz="2800" b="1" dirty="0">
                <a:solidFill>
                  <a:srgbClr val="482F94"/>
                </a:solidFill>
                <a:latin typeface="Calibri" panose="020F0502020204030204" pitchFamily="34" charset="0"/>
              </a:rPr>
            </a:br>
            <a:r>
              <a:rPr lang="en-GB" sz="2800" b="1" dirty="0">
                <a:solidFill>
                  <a:srgbClr val="482F94"/>
                </a:solidFill>
                <a:latin typeface="Calibri" panose="020F0502020204030204" pitchFamily="34" charset="0"/>
              </a:rPr>
              <a:t>The aim of this half term is to give you the confidence to gain and share your knowledge with each other.</a:t>
            </a:r>
            <a:br>
              <a:rPr lang="en-GB" dirty="0"/>
            </a:br>
            <a:endParaRPr lang="en-GB" sz="2200" dirty="0">
              <a:solidFill>
                <a:srgbClr val="AA508F"/>
              </a:solidFill>
              <a:latin typeface="Calibri" panose="020F0502020204030204" pitchFamily="34" charset="0"/>
            </a:endParaRPr>
          </a:p>
        </p:txBody>
      </p:sp>
      <p:sp>
        <p:nvSpPr>
          <p:cNvPr id="3" name="Content Placeholder 2">
            <a:extLst>
              <a:ext uri="{FF2B5EF4-FFF2-40B4-BE49-F238E27FC236}">
                <a16:creationId xmlns:a16="http://schemas.microsoft.com/office/drawing/2014/main" id="{22D6DFB0-1AD1-444F-9044-4FEEDCC1D675}"/>
              </a:ext>
            </a:extLst>
          </p:cNvPr>
          <p:cNvSpPr>
            <a:spLocks noGrp="1"/>
          </p:cNvSpPr>
          <p:nvPr>
            <p:ph idx="1"/>
          </p:nvPr>
        </p:nvSpPr>
        <p:spPr>
          <a:xfrm>
            <a:off x="712381" y="1836350"/>
            <a:ext cx="10515600" cy="4869712"/>
          </a:xfrm>
        </p:spPr>
        <p:txBody>
          <a:bodyPr>
            <a:normAutofit/>
          </a:bodyPr>
          <a:lstStyle/>
          <a:p>
            <a:pPr lvl="0"/>
            <a:r>
              <a:rPr lang="en-GB" sz="2900" dirty="0"/>
              <a:t>By the end of this session,</a:t>
            </a:r>
          </a:p>
          <a:p>
            <a:pPr lvl="0"/>
            <a:r>
              <a:rPr lang="en-GB" sz="2900" dirty="0"/>
              <a:t>Groups should decide on the order of presentation</a:t>
            </a:r>
          </a:p>
          <a:p>
            <a:pPr lvl="1"/>
            <a:r>
              <a:rPr lang="en-GB" sz="2500" dirty="0"/>
              <a:t>Session 1 – 16/06/2022</a:t>
            </a:r>
          </a:p>
          <a:p>
            <a:pPr lvl="1"/>
            <a:r>
              <a:rPr lang="en-GB" sz="2500" dirty="0"/>
              <a:t>Session 2 – 23/06/2022</a:t>
            </a:r>
          </a:p>
          <a:p>
            <a:pPr lvl="1"/>
            <a:r>
              <a:rPr lang="en-GB" sz="2500" dirty="0"/>
              <a:t>Session 3 – 07/07/2022</a:t>
            </a:r>
          </a:p>
          <a:p>
            <a:pPr lvl="1"/>
            <a:r>
              <a:rPr lang="en-GB" sz="2500" dirty="0"/>
              <a:t>Session 4 – 14/07/2022</a:t>
            </a:r>
          </a:p>
          <a:p>
            <a:pPr lvl="0"/>
            <a:r>
              <a:rPr lang="en-GB" sz="2900" dirty="0"/>
              <a:t>Groups should also discuss and decide on when they will meet up to plan their presentation.</a:t>
            </a:r>
          </a:p>
          <a:p>
            <a:pPr lvl="0"/>
            <a:endParaRPr lang="en-GB" sz="2900" dirty="0"/>
          </a:p>
          <a:p>
            <a:pPr marL="0" indent="0">
              <a:buNone/>
            </a:pPr>
            <a:r>
              <a:rPr lang="en-GB" sz="2900" dirty="0"/>
              <a:t> </a:t>
            </a:r>
          </a:p>
          <a:p>
            <a:pPr marL="0" indent="0">
              <a:buNone/>
            </a:pPr>
            <a:endParaRPr lang="en-GB" dirty="0"/>
          </a:p>
        </p:txBody>
      </p:sp>
      <p:pic>
        <p:nvPicPr>
          <p:cNvPr id="5" name="Picture 4">
            <a:extLst>
              <a:ext uri="{FF2B5EF4-FFF2-40B4-BE49-F238E27FC236}">
                <a16:creationId xmlns:a16="http://schemas.microsoft.com/office/drawing/2014/main" id="{025D1C22-1E27-4578-A01D-FF7FA60A0B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63963" y="5720316"/>
            <a:ext cx="1928037" cy="1084521"/>
          </a:xfrm>
          <a:prstGeom prst="rect">
            <a:avLst/>
          </a:prstGeom>
        </p:spPr>
      </p:pic>
    </p:spTree>
    <p:extLst>
      <p:ext uri="{BB962C8B-B14F-4D97-AF65-F5344CB8AC3E}">
        <p14:creationId xmlns:p14="http://schemas.microsoft.com/office/powerpoint/2010/main" val="5850243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450</Words>
  <Application>Microsoft Office PowerPoint</Application>
  <PresentationFormat>Widescreen</PresentationFormat>
  <Paragraphs>26</Paragraphs>
  <Slides>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Calibri Light</vt:lpstr>
      <vt:lpstr>Office Theme</vt:lpstr>
      <vt:lpstr>PowerPoint Presentation</vt:lpstr>
      <vt:lpstr>Learning and Knowing – Sharing our knowledge The aim of this half term is for students to develop confidence to extend their existing knowledge and advance the knowledge of their peers. </vt:lpstr>
      <vt:lpstr>Learning and Knowing – Sharing our knowledge The aim of this half term is for students to develop the confidence to extend their existing knowledge and advance the knowledge of their peers. Today’s task … </vt:lpstr>
      <vt:lpstr>Leaning and knowing – Sharing our knowledge The aim of this half term is to give you the confidence to gain and share your knowledge with each other.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 Emery</dc:creator>
  <cp:lastModifiedBy>ijeaku mezue</cp:lastModifiedBy>
  <cp:revision>26</cp:revision>
  <dcterms:created xsi:type="dcterms:W3CDTF">2022-01-11T13:32:35Z</dcterms:created>
  <dcterms:modified xsi:type="dcterms:W3CDTF">2022-08-15T11:40:43Z</dcterms:modified>
</cp:coreProperties>
</file>